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443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FF"/>
    <a:srgbClr val="000000"/>
    <a:srgbClr val="C13F3F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02" autoAdjust="0"/>
  </p:normalViewPr>
  <p:slideViewPr>
    <p:cSldViewPr>
      <p:cViewPr varScale="1">
        <p:scale>
          <a:sx n="78" d="100"/>
          <a:sy n="78" d="100"/>
        </p:scale>
        <p:origin x="15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7010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6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F8C9B-AADC-44FB-9603-82A07C6A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4755" r="28494" b="55615"/>
          <a:stretch/>
        </p:blipFill>
        <p:spPr>
          <a:xfrm>
            <a:off x="2514600" y="2426439"/>
            <a:ext cx="6248400" cy="4450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632448" cy="794762"/>
          </a:xfrm>
        </p:spPr>
        <p:txBody>
          <a:bodyPr>
            <a:normAutofit/>
          </a:bodyPr>
          <a:lstStyle/>
          <a:p>
            <a:r>
              <a:rPr lang="en-US" dirty="0"/>
              <a:t>Using the online tool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0800" y="762000"/>
            <a:ext cx="5704394" cy="1663366"/>
            <a:chOff x="609600" y="1106788"/>
            <a:chExt cx="5704394" cy="16633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" y="1106788"/>
              <a:ext cx="5704394" cy="1524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981200" y="2236754"/>
              <a:ext cx="32004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7010400" y="3736777"/>
            <a:ext cx="1447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57600" y="2545004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76530" y="2529229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391400" y="4346377"/>
            <a:ext cx="1066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438400" y="2895600"/>
            <a:ext cx="1295400" cy="30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62670" y="6018226"/>
            <a:ext cx="2195130" cy="30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781800" y="2822377"/>
            <a:ext cx="1447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289560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0" y="254500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7930" y="2514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34070" y="5867400"/>
            <a:ext cx="3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9600" y="2819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3000" y="385094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8200" y="4343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755E5-053F-4FBC-93DA-EDCBD2C3B0E8}"/>
              </a:ext>
            </a:extLst>
          </p:cNvPr>
          <p:cNvSpPr txBox="1"/>
          <p:nvPr/>
        </p:nvSpPr>
        <p:spPr>
          <a:xfrm>
            <a:off x="0" y="1828800"/>
            <a:ext cx="2119946" cy="418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Tutorials and help resources are available from the login page.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Circled items: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1: controls to move around the map;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2: choose into which district selected territory will be placed;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3: options for how to select territory;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4: demographic summary of districts;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5: demographic change of currently selected area;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6: review map when finished;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7: submit map. </a:t>
            </a:r>
          </a:p>
        </p:txBody>
      </p:sp>
    </p:spTree>
    <p:extLst>
      <p:ext uri="{BB962C8B-B14F-4D97-AF65-F5344CB8AC3E}">
        <p14:creationId xmlns:p14="http://schemas.microsoft.com/office/powerpoint/2010/main" val="850656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5805</TotalTime>
  <Words>83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Garamond</vt:lpstr>
      <vt:lpstr>Tw Cen MT</vt:lpstr>
      <vt:lpstr>Wingdings</vt:lpstr>
      <vt:lpstr>Wingdings 2</vt:lpstr>
      <vt:lpstr>Median</vt:lpstr>
      <vt:lpstr>Using the online tool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Douglas Johnson</cp:lastModifiedBy>
  <cp:revision>414</cp:revision>
  <cp:lastPrinted>2018-02-03T08:31:44Z</cp:lastPrinted>
  <dcterms:created xsi:type="dcterms:W3CDTF">2011-05-19T00:29:13Z</dcterms:created>
  <dcterms:modified xsi:type="dcterms:W3CDTF">2018-02-03T08:31:51Z</dcterms:modified>
</cp:coreProperties>
</file>